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4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64" r:id="rId6"/>
    <p:sldId id="262" r:id="rId7"/>
    <p:sldId id="270" r:id="rId8"/>
  </p:sldIdLst>
  <p:sldSz cx="12179300" cy="9134475" type="ledg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77" userDrawn="1">
          <p15:clr>
            <a:srgbClr val="A4A3A4"/>
          </p15:clr>
        </p15:guide>
        <p15:guide id="2" pos="38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799" autoAdjust="0"/>
  </p:normalViewPr>
  <p:slideViewPr>
    <p:cSldViewPr snapToGrid="0">
      <p:cViewPr varScale="1">
        <p:scale>
          <a:sx n="52" d="100"/>
          <a:sy n="52" d="100"/>
        </p:scale>
        <p:origin x="1458" y="72"/>
      </p:cViewPr>
      <p:guideLst>
        <p:guide orient="horz" pos="2877"/>
        <p:guide pos="38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Call" userId="b4a356d25bfa317d" providerId="LiveId" clId="{7545E195-E942-4A26-8579-A351846894E2}"/>
    <pc:docChg chg="modSld">
      <pc:chgData name="Thomas Call" userId="b4a356d25bfa317d" providerId="LiveId" clId="{7545E195-E942-4A26-8579-A351846894E2}" dt="2019-06-06T16:07:05.960" v="25" actId="20577"/>
      <pc:docMkLst>
        <pc:docMk/>
      </pc:docMkLst>
      <pc:sldChg chg="modSp">
        <pc:chgData name="Thomas Call" userId="b4a356d25bfa317d" providerId="LiveId" clId="{7545E195-E942-4A26-8579-A351846894E2}" dt="2019-06-06T16:06:01.309" v="21" actId="20577"/>
        <pc:sldMkLst>
          <pc:docMk/>
          <pc:sldMk cId="621783685" sldId="258"/>
        </pc:sldMkLst>
        <pc:spChg chg="mod">
          <ac:chgData name="Thomas Call" userId="b4a356d25bfa317d" providerId="LiveId" clId="{7545E195-E942-4A26-8579-A351846894E2}" dt="2019-06-06T16:06:01.309" v="21" actId="20577"/>
          <ac:spMkLst>
            <pc:docMk/>
            <pc:sldMk cId="621783685" sldId="258"/>
            <ac:spMk id="3" creationId="{00000000-0000-0000-0000-000000000000}"/>
          </ac:spMkLst>
        </pc:spChg>
      </pc:sldChg>
      <pc:sldChg chg="modSp">
        <pc:chgData name="Thomas Call" userId="b4a356d25bfa317d" providerId="LiveId" clId="{7545E195-E942-4A26-8579-A351846894E2}" dt="2019-06-06T16:06:31.815" v="23" actId="20577"/>
        <pc:sldMkLst>
          <pc:docMk/>
          <pc:sldMk cId="3642251412" sldId="259"/>
        </pc:sldMkLst>
        <pc:spChg chg="mod">
          <ac:chgData name="Thomas Call" userId="b4a356d25bfa317d" providerId="LiveId" clId="{7545E195-E942-4A26-8579-A351846894E2}" dt="2019-06-06T16:06:31.815" v="23" actId="20577"/>
          <ac:spMkLst>
            <pc:docMk/>
            <pc:sldMk cId="3642251412" sldId="259"/>
            <ac:spMk id="2" creationId="{00000000-0000-0000-0000-000000000000}"/>
          </ac:spMkLst>
        </pc:spChg>
      </pc:sldChg>
      <pc:sldChg chg="modSp">
        <pc:chgData name="Thomas Call" userId="b4a356d25bfa317d" providerId="LiveId" clId="{7545E195-E942-4A26-8579-A351846894E2}" dt="2019-06-06T16:07:05.960" v="25" actId="20577"/>
        <pc:sldMkLst>
          <pc:docMk/>
          <pc:sldMk cId="2560003752" sldId="264"/>
        </pc:sldMkLst>
        <pc:graphicFrameChg chg="modGraphic">
          <ac:chgData name="Thomas Call" userId="b4a356d25bfa317d" providerId="LiveId" clId="{7545E195-E942-4A26-8579-A351846894E2}" dt="2019-06-06T16:07:05.960" v="25" actId="20577"/>
          <ac:graphicFrameMkLst>
            <pc:docMk/>
            <pc:sldMk cId="2560003752" sldId="264"/>
            <ac:graphicFrameMk id="3" creationId="{00000000-0000-0000-0000-000000000000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Price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Our Cost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duotone>
                  <a:schemeClr val="accent1">
                    <a:shade val="74000"/>
                    <a:satMod val="130000"/>
                    <a:lumMod val="90000"/>
                  </a:schemeClr>
                  <a:schemeClr val="accent1">
                    <a:tint val="94000"/>
                    <a:satMod val="120000"/>
                    <a:lumMod val="104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outerShdw blurRad="38100" dist="25400" dir="5400000" rotWithShape="0">
                <a:srgbClr val="000000">
                  <a:alpha val="60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Single Cone</c:v>
                </c:pt>
                <c:pt idx="1">
                  <c:v>Double Cone</c:v>
                </c:pt>
                <c:pt idx="2">
                  <c:v>Sundae</c:v>
                </c:pt>
                <c:pt idx="3">
                  <c:v>Pint</c:v>
                </c:pt>
                <c:pt idx="4">
                  <c:v>Gallon</c:v>
                </c:pt>
                <c:pt idx="5">
                  <c:v>Cakes</c:v>
                </c:pt>
              </c:strCache>
            </c:strRef>
          </c:cat>
          <c:val>
            <c:numRef>
              <c:f>Sheet1!$B$2:$B$7</c:f>
              <c:numCache>
                <c:formatCode>"$"#,##0.00_);[Red]\("$"#,##0.00\)</c:formatCode>
                <c:ptCount val="6"/>
                <c:pt idx="0">
                  <c:v>1.5</c:v>
                </c:pt>
                <c:pt idx="1">
                  <c:v>2.2000000000000002</c:v>
                </c:pt>
                <c:pt idx="2">
                  <c:v>3</c:v>
                </c:pt>
                <c:pt idx="3" formatCode="&quot;$&quot;#,##0_);[Red]\(&quot;$&quot;#,##0\)">
                  <c:v>7</c:v>
                </c:pt>
                <c:pt idx="4" formatCode="&quot;$&quot;#,##0_);[Red]\(&quot;$&quot;#,##0\)">
                  <c:v>18</c:v>
                </c:pt>
                <c:pt idx="5" formatCode="&quot;$&quot;#,##0_);[Red]\(&quot;$&quot;#,##0\)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6E-46DD-B9CA-2CC0470A802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Competitor's Cost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duotone>
                  <a:schemeClr val="accent2">
                    <a:shade val="74000"/>
                    <a:satMod val="130000"/>
                    <a:lumMod val="90000"/>
                  </a:schemeClr>
                  <a:schemeClr val="accent2">
                    <a:tint val="94000"/>
                    <a:satMod val="120000"/>
                    <a:lumMod val="104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outerShdw blurRad="38100" dist="25400" dir="5400000" rotWithShape="0">
                <a:srgbClr val="000000">
                  <a:alpha val="60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Single Cone</c:v>
                </c:pt>
                <c:pt idx="1">
                  <c:v>Double Cone</c:v>
                </c:pt>
                <c:pt idx="2">
                  <c:v>Sundae</c:v>
                </c:pt>
                <c:pt idx="3">
                  <c:v>Pint</c:v>
                </c:pt>
                <c:pt idx="4">
                  <c:v>Gallon</c:v>
                </c:pt>
                <c:pt idx="5">
                  <c:v>Cakes</c:v>
                </c:pt>
              </c:strCache>
            </c:strRef>
          </c:cat>
          <c:val>
            <c:numRef>
              <c:f>Sheet1!$C$2:$C$7</c:f>
              <c:numCache>
                <c:formatCode>"$"#,##0.00_);[Red]\("$"#,##0.00\)</c:formatCode>
                <c:ptCount val="6"/>
                <c:pt idx="0">
                  <c:v>1.75</c:v>
                </c:pt>
                <c:pt idx="1">
                  <c:v>3</c:v>
                </c:pt>
                <c:pt idx="2">
                  <c:v>3.5</c:v>
                </c:pt>
                <c:pt idx="3" formatCode="&quot;$&quot;#,##0_);[Red]\(&quot;$&quot;#,##0\)">
                  <c:v>7</c:v>
                </c:pt>
                <c:pt idx="4" formatCode="&quot;$&quot;#,##0_);[Red]\(&quot;$&quot;#,##0\)">
                  <c:v>22</c:v>
                </c:pt>
                <c:pt idx="5" formatCode="&quot;$&quot;#,##0_);[Red]\(&quot;$&quot;#,##0\)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6E-46DD-B9CA-2CC0470A80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914964624"/>
        <c:axId val="914973328"/>
      </c:barChart>
      <c:catAx>
        <c:axId val="914964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4973328"/>
        <c:crosses val="autoZero"/>
        <c:auto val="1"/>
        <c:lblAlgn val="ctr"/>
        <c:lblOffset val="100"/>
        <c:noMultiLvlLbl val="0"/>
      </c:catAx>
      <c:valAx>
        <c:axId val="914973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&quot;$&quot;#,##0.00_);[Red]\(&quot;$&quot;#,##0.0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4964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1DFC87-EE6B-4016-84CF-1A80A98FA06F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32D5103E-0B47-49DA-9DAD-56BC4A389496}">
      <dgm:prSet phldrT="[Text]"/>
      <dgm:spPr/>
      <dgm:t>
        <a:bodyPr/>
        <a:lstStyle/>
        <a:p>
          <a:r>
            <a:rPr lang="en-US" dirty="0"/>
            <a:t>Quality Ingredients</a:t>
          </a:r>
        </a:p>
      </dgm:t>
    </dgm:pt>
    <dgm:pt modelId="{3E8A71F0-FEFB-43F6-9FD6-3D53E4824B66}" type="parTrans" cxnId="{82EF7758-E410-4820-BD7B-BAB60D7838BC}">
      <dgm:prSet/>
      <dgm:spPr/>
      <dgm:t>
        <a:bodyPr/>
        <a:lstStyle/>
        <a:p>
          <a:endParaRPr lang="en-US"/>
        </a:p>
      </dgm:t>
    </dgm:pt>
    <dgm:pt modelId="{5BF2B40C-D8EF-4CD1-8836-0828FC4F2446}" type="sibTrans" cxnId="{82EF7758-E410-4820-BD7B-BAB60D7838BC}">
      <dgm:prSet/>
      <dgm:spPr/>
      <dgm:t>
        <a:bodyPr/>
        <a:lstStyle/>
        <a:p>
          <a:endParaRPr lang="en-US"/>
        </a:p>
      </dgm:t>
    </dgm:pt>
    <dgm:pt modelId="{3171D652-3A7A-4908-9940-1F1F6BA58C13}">
      <dgm:prSet phldrT="[Text]"/>
      <dgm:spPr/>
      <dgm:t>
        <a:bodyPr/>
        <a:lstStyle/>
        <a:p>
          <a:r>
            <a:rPr lang="en-US" dirty="0"/>
            <a:t>Exciting Flavors</a:t>
          </a:r>
        </a:p>
      </dgm:t>
    </dgm:pt>
    <dgm:pt modelId="{E6328DB8-005C-4401-A58A-2E2D4D865F5E}" type="parTrans" cxnId="{8BE22040-2552-4064-8A30-431B61C9E3E7}">
      <dgm:prSet/>
      <dgm:spPr/>
      <dgm:t>
        <a:bodyPr/>
        <a:lstStyle/>
        <a:p>
          <a:endParaRPr lang="en-US"/>
        </a:p>
      </dgm:t>
    </dgm:pt>
    <dgm:pt modelId="{B03663DE-5D3C-4518-952E-84ED72B2BB9F}" type="sibTrans" cxnId="{8BE22040-2552-4064-8A30-431B61C9E3E7}">
      <dgm:prSet/>
      <dgm:spPr/>
      <dgm:t>
        <a:bodyPr/>
        <a:lstStyle/>
        <a:p>
          <a:endParaRPr lang="en-US"/>
        </a:p>
      </dgm:t>
    </dgm:pt>
    <dgm:pt modelId="{31735246-7451-4711-A265-C4FD98C98C50}">
      <dgm:prSet phldrT="[Text]"/>
      <dgm:spPr/>
      <dgm:t>
        <a:bodyPr/>
        <a:lstStyle/>
        <a:p>
          <a:r>
            <a:rPr lang="en-US" dirty="0"/>
            <a:t>Amazing Ice Cream</a:t>
          </a:r>
        </a:p>
      </dgm:t>
    </dgm:pt>
    <dgm:pt modelId="{CF11452B-2B0C-44F7-BC3D-31B3E4B864F8}" type="parTrans" cxnId="{39E05287-1F84-4616-A2B9-245C3F290C48}">
      <dgm:prSet/>
      <dgm:spPr/>
      <dgm:t>
        <a:bodyPr/>
        <a:lstStyle/>
        <a:p>
          <a:endParaRPr lang="en-US"/>
        </a:p>
      </dgm:t>
    </dgm:pt>
    <dgm:pt modelId="{A9775DEF-02BF-474D-A011-6E74F8BA237B}" type="sibTrans" cxnId="{39E05287-1F84-4616-A2B9-245C3F290C48}">
      <dgm:prSet/>
      <dgm:spPr/>
      <dgm:t>
        <a:bodyPr/>
        <a:lstStyle/>
        <a:p>
          <a:endParaRPr lang="en-US"/>
        </a:p>
      </dgm:t>
    </dgm:pt>
    <dgm:pt modelId="{4F62068C-EF35-4CE9-89BE-E4B88BD9C1AD}" type="pres">
      <dgm:prSet presAssocID="{F31DFC87-EE6B-4016-84CF-1A80A98FA06F}" presName="Name0" presStyleCnt="0">
        <dgm:presLayoutVars>
          <dgm:dir/>
          <dgm:resizeHandles val="exact"/>
        </dgm:presLayoutVars>
      </dgm:prSet>
      <dgm:spPr/>
    </dgm:pt>
    <dgm:pt modelId="{E55AA0CA-9B57-4722-85C3-F542219937A9}" type="pres">
      <dgm:prSet presAssocID="{F31DFC87-EE6B-4016-84CF-1A80A98FA06F}" presName="vNodes" presStyleCnt="0"/>
      <dgm:spPr/>
    </dgm:pt>
    <dgm:pt modelId="{B5022EFC-2A6B-4F11-92EA-C8DD20C9A476}" type="pres">
      <dgm:prSet presAssocID="{32D5103E-0B47-49DA-9DAD-56BC4A389496}" presName="node" presStyleLbl="node1" presStyleIdx="0" presStyleCnt="3">
        <dgm:presLayoutVars>
          <dgm:bulletEnabled val="1"/>
        </dgm:presLayoutVars>
      </dgm:prSet>
      <dgm:spPr/>
    </dgm:pt>
    <dgm:pt modelId="{5B539CCB-39BC-4B5C-8E3F-BCAA77B967AA}" type="pres">
      <dgm:prSet presAssocID="{5BF2B40C-D8EF-4CD1-8836-0828FC4F2446}" presName="spacerT" presStyleCnt="0"/>
      <dgm:spPr/>
    </dgm:pt>
    <dgm:pt modelId="{9423CF86-26D6-46C1-9E09-22FDB07C5D7D}" type="pres">
      <dgm:prSet presAssocID="{5BF2B40C-D8EF-4CD1-8836-0828FC4F2446}" presName="sibTrans" presStyleLbl="sibTrans2D1" presStyleIdx="0" presStyleCnt="2"/>
      <dgm:spPr/>
    </dgm:pt>
    <dgm:pt modelId="{694EEBDB-C301-4546-917A-A552ABA35B62}" type="pres">
      <dgm:prSet presAssocID="{5BF2B40C-D8EF-4CD1-8836-0828FC4F2446}" presName="spacerB" presStyleCnt="0"/>
      <dgm:spPr/>
    </dgm:pt>
    <dgm:pt modelId="{30800F56-AFF6-41DF-AB26-6C5D5B714A65}" type="pres">
      <dgm:prSet presAssocID="{31735246-7451-4711-A265-C4FD98C98C50}" presName="node" presStyleLbl="node1" presStyleIdx="1" presStyleCnt="3">
        <dgm:presLayoutVars>
          <dgm:bulletEnabled val="1"/>
        </dgm:presLayoutVars>
      </dgm:prSet>
      <dgm:spPr/>
    </dgm:pt>
    <dgm:pt modelId="{6DE4F85C-613D-4075-803E-BE82355801A9}" type="pres">
      <dgm:prSet presAssocID="{F31DFC87-EE6B-4016-84CF-1A80A98FA06F}" presName="sibTransLast" presStyleLbl="sibTrans2D1" presStyleIdx="1" presStyleCnt="2"/>
      <dgm:spPr/>
    </dgm:pt>
    <dgm:pt modelId="{84A8A030-8F1C-4395-A362-70802DB8AFBA}" type="pres">
      <dgm:prSet presAssocID="{F31DFC87-EE6B-4016-84CF-1A80A98FA06F}" presName="connectorText" presStyleLbl="sibTrans2D1" presStyleIdx="1" presStyleCnt="2"/>
      <dgm:spPr/>
    </dgm:pt>
    <dgm:pt modelId="{63FD7D36-ADCE-400E-903A-A2A6E51F347F}" type="pres">
      <dgm:prSet presAssocID="{F31DFC87-EE6B-4016-84CF-1A80A98FA06F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10796530-AC40-4477-AC60-4871B74054A9}" type="presOf" srcId="{A9775DEF-02BF-474D-A011-6E74F8BA237B}" destId="{6DE4F85C-613D-4075-803E-BE82355801A9}" srcOrd="0" destOrd="0" presId="urn:microsoft.com/office/officeart/2005/8/layout/equation2"/>
    <dgm:cxn modelId="{8BE22040-2552-4064-8A30-431B61C9E3E7}" srcId="{F31DFC87-EE6B-4016-84CF-1A80A98FA06F}" destId="{3171D652-3A7A-4908-9940-1F1F6BA58C13}" srcOrd="2" destOrd="0" parTransId="{E6328DB8-005C-4401-A58A-2E2D4D865F5E}" sibTransId="{B03663DE-5D3C-4518-952E-84ED72B2BB9F}"/>
    <dgm:cxn modelId="{EF849767-2CB7-49F0-8073-F54593A664B9}" type="presOf" srcId="{31735246-7451-4711-A265-C4FD98C98C50}" destId="{30800F56-AFF6-41DF-AB26-6C5D5B714A65}" srcOrd="0" destOrd="0" presId="urn:microsoft.com/office/officeart/2005/8/layout/equation2"/>
    <dgm:cxn modelId="{0F9ACB6F-042A-44BB-9463-1B693C5BB8C8}" type="presOf" srcId="{32D5103E-0B47-49DA-9DAD-56BC4A389496}" destId="{B5022EFC-2A6B-4F11-92EA-C8DD20C9A476}" srcOrd="0" destOrd="0" presId="urn:microsoft.com/office/officeart/2005/8/layout/equation2"/>
    <dgm:cxn modelId="{D24B9570-7E4F-4190-8B02-10370A803CD5}" type="presOf" srcId="{5BF2B40C-D8EF-4CD1-8836-0828FC4F2446}" destId="{9423CF86-26D6-46C1-9E09-22FDB07C5D7D}" srcOrd="0" destOrd="0" presId="urn:microsoft.com/office/officeart/2005/8/layout/equation2"/>
    <dgm:cxn modelId="{E9590152-2F98-42BC-8954-3908CE1E19AE}" type="presOf" srcId="{A9775DEF-02BF-474D-A011-6E74F8BA237B}" destId="{84A8A030-8F1C-4395-A362-70802DB8AFBA}" srcOrd="1" destOrd="0" presId="urn:microsoft.com/office/officeart/2005/8/layout/equation2"/>
    <dgm:cxn modelId="{82EF7758-E410-4820-BD7B-BAB60D7838BC}" srcId="{F31DFC87-EE6B-4016-84CF-1A80A98FA06F}" destId="{32D5103E-0B47-49DA-9DAD-56BC4A389496}" srcOrd="0" destOrd="0" parTransId="{3E8A71F0-FEFB-43F6-9FD6-3D53E4824B66}" sibTransId="{5BF2B40C-D8EF-4CD1-8836-0828FC4F2446}"/>
    <dgm:cxn modelId="{39E05287-1F84-4616-A2B9-245C3F290C48}" srcId="{F31DFC87-EE6B-4016-84CF-1A80A98FA06F}" destId="{31735246-7451-4711-A265-C4FD98C98C50}" srcOrd="1" destOrd="0" parTransId="{CF11452B-2B0C-44F7-BC3D-31B3E4B864F8}" sibTransId="{A9775DEF-02BF-474D-A011-6E74F8BA237B}"/>
    <dgm:cxn modelId="{DA90599D-087B-4D6C-8C30-44486BEF68F4}" type="presOf" srcId="{3171D652-3A7A-4908-9940-1F1F6BA58C13}" destId="{63FD7D36-ADCE-400E-903A-A2A6E51F347F}" srcOrd="0" destOrd="0" presId="urn:microsoft.com/office/officeart/2005/8/layout/equation2"/>
    <dgm:cxn modelId="{F65B7CBC-CB9D-4CAA-A2D5-8FAD6DB47ED7}" type="presOf" srcId="{F31DFC87-EE6B-4016-84CF-1A80A98FA06F}" destId="{4F62068C-EF35-4CE9-89BE-E4B88BD9C1AD}" srcOrd="0" destOrd="0" presId="urn:microsoft.com/office/officeart/2005/8/layout/equation2"/>
    <dgm:cxn modelId="{1C7A44B1-368F-4BF7-BB86-F3C4C254351F}" type="presParOf" srcId="{4F62068C-EF35-4CE9-89BE-E4B88BD9C1AD}" destId="{E55AA0CA-9B57-4722-85C3-F542219937A9}" srcOrd="0" destOrd="0" presId="urn:microsoft.com/office/officeart/2005/8/layout/equation2"/>
    <dgm:cxn modelId="{CA0108E8-6FF2-4CE1-8163-08D4620BB52D}" type="presParOf" srcId="{E55AA0CA-9B57-4722-85C3-F542219937A9}" destId="{B5022EFC-2A6B-4F11-92EA-C8DD20C9A476}" srcOrd="0" destOrd="0" presId="urn:microsoft.com/office/officeart/2005/8/layout/equation2"/>
    <dgm:cxn modelId="{B8950350-84A4-4E74-BA8E-153E6B4BCE8C}" type="presParOf" srcId="{E55AA0CA-9B57-4722-85C3-F542219937A9}" destId="{5B539CCB-39BC-4B5C-8E3F-BCAA77B967AA}" srcOrd="1" destOrd="0" presId="urn:microsoft.com/office/officeart/2005/8/layout/equation2"/>
    <dgm:cxn modelId="{C0D24649-947F-4721-A303-7E85AA875EAB}" type="presParOf" srcId="{E55AA0CA-9B57-4722-85C3-F542219937A9}" destId="{9423CF86-26D6-46C1-9E09-22FDB07C5D7D}" srcOrd="2" destOrd="0" presId="urn:microsoft.com/office/officeart/2005/8/layout/equation2"/>
    <dgm:cxn modelId="{1FC57C99-90FF-4DF7-8F3E-5BF9E3C3BEC2}" type="presParOf" srcId="{E55AA0CA-9B57-4722-85C3-F542219937A9}" destId="{694EEBDB-C301-4546-917A-A552ABA35B62}" srcOrd="3" destOrd="0" presId="urn:microsoft.com/office/officeart/2005/8/layout/equation2"/>
    <dgm:cxn modelId="{7E3679D5-242B-4F1D-A547-65644C30D85B}" type="presParOf" srcId="{E55AA0CA-9B57-4722-85C3-F542219937A9}" destId="{30800F56-AFF6-41DF-AB26-6C5D5B714A65}" srcOrd="4" destOrd="0" presId="urn:microsoft.com/office/officeart/2005/8/layout/equation2"/>
    <dgm:cxn modelId="{A52B2D77-6CFE-4CAD-8D41-C6EAE919D406}" type="presParOf" srcId="{4F62068C-EF35-4CE9-89BE-E4B88BD9C1AD}" destId="{6DE4F85C-613D-4075-803E-BE82355801A9}" srcOrd="1" destOrd="0" presId="urn:microsoft.com/office/officeart/2005/8/layout/equation2"/>
    <dgm:cxn modelId="{EA265DAE-3756-4296-A9BF-612441EA8348}" type="presParOf" srcId="{6DE4F85C-613D-4075-803E-BE82355801A9}" destId="{84A8A030-8F1C-4395-A362-70802DB8AFBA}" srcOrd="0" destOrd="0" presId="urn:microsoft.com/office/officeart/2005/8/layout/equation2"/>
    <dgm:cxn modelId="{4F275BD4-19AD-4CA0-9DD2-05A635680340}" type="presParOf" srcId="{4F62068C-EF35-4CE9-89BE-E4B88BD9C1AD}" destId="{63FD7D36-ADCE-400E-903A-A2A6E51F347F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022EFC-2A6B-4F11-92EA-C8DD20C9A476}">
      <dsp:nvSpPr>
        <dsp:cNvPr id="0" name=""/>
        <dsp:cNvSpPr/>
      </dsp:nvSpPr>
      <dsp:spPr>
        <a:xfrm>
          <a:off x="935875" y="1526"/>
          <a:ext cx="1766068" cy="176606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Quality Ingredients</a:t>
          </a:r>
        </a:p>
      </dsp:txBody>
      <dsp:txXfrm>
        <a:off x="1194510" y="260161"/>
        <a:ext cx="1248798" cy="1248798"/>
      </dsp:txXfrm>
    </dsp:sp>
    <dsp:sp modelId="{9423CF86-26D6-46C1-9E09-22FDB07C5D7D}">
      <dsp:nvSpPr>
        <dsp:cNvPr id="0" name=""/>
        <dsp:cNvSpPr/>
      </dsp:nvSpPr>
      <dsp:spPr>
        <a:xfrm>
          <a:off x="1306750" y="1911000"/>
          <a:ext cx="1024319" cy="1024319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1442523" y="2302700"/>
        <a:ext cx="752773" cy="240919"/>
      </dsp:txXfrm>
    </dsp:sp>
    <dsp:sp modelId="{30800F56-AFF6-41DF-AB26-6C5D5B714A65}">
      <dsp:nvSpPr>
        <dsp:cNvPr id="0" name=""/>
        <dsp:cNvSpPr/>
      </dsp:nvSpPr>
      <dsp:spPr>
        <a:xfrm>
          <a:off x="935875" y="3078724"/>
          <a:ext cx="1766068" cy="176606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Amazing Ice Cream</a:t>
          </a:r>
        </a:p>
      </dsp:txBody>
      <dsp:txXfrm>
        <a:off x="1194510" y="3337359"/>
        <a:ext cx="1248798" cy="1248798"/>
      </dsp:txXfrm>
    </dsp:sp>
    <dsp:sp modelId="{6DE4F85C-613D-4075-803E-BE82355801A9}">
      <dsp:nvSpPr>
        <dsp:cNvPr id="0" name=""/>
        <dsp:cNvSpPr/>
      </dsp:nvSpPr>
      <dsp:spPr>
        <a:xfrm>
          <a:off x="2966855" y="2094671"/>
          <a:ext cx="561609" cy="6569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966855" y="2226066"/>
        <a:ext cx="393126" cy="394187"/>
      </dsp:txXfrm>
    </dsp:sp>
    <dsp:sp modelId="{63FD7D36-ADCE-400E-903A-A2A6E51F347F}">
      <dsp:nvSpPr>
        <dsp:cNvPr id="0" name=""/>
        <dsp:cNvSpPr/>
      </dsp:nvSpPr>
      <dsp:spPr>
        <a:xfrm>
          <a:off x="3761586" y="657091"/>
          <a:ext cx="3532137" cy="35321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700" kern="1200" dirty="0"/>
            <a:t>Exciting Flavors</a:t>
          </a:r>
        </a:p>
      </dsp:txBody>
      <dsp:txXfrm>
        <a:off x="4278855" y="1174360"/>
        <a:ext cx="2497599" cy="24975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B6DEDE-1737-49B4-84AC-2DC470FB3337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D56DE-74F4-4364-AAC6-6DA7A9E25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235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79300" cy="9134475"/>
            <a:chOff x="0" y="0"/>
            <a:chExt cx="9144000" cy="6858000"/>
          </a:xfrm>
        </p:grpSpPr>
        <p:pic>
          <p:nvPicPr>
            <p:cNvPr id="7" name="Picture 6" descr="S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25780"/>
              <a:ext cx="1664208" cy="612648"/>
            </a:xfrm>
            <a:prstGeom prst="rect">
              <a:avLst/>
            </a:prstGeom>
          </p:spPr>
        </p:pic>
        <p:pic>
          <p:nvPicPr>
            <p:cNvPr id="14" name="Picture 13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719572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59909" y="2413301"/>
            <a:ext cx="7071115" cy="2018606"/>
          </a:xfrm>
        </p:spPr>
        <p:txBody>
          <a:bodyPr anchor="b">
            <a:noAutofit/>
          </a:bodyPr>
          <a:lstStyle>
            <a:lvl1pPr algn="ctr">
              <a:defRPr sz="6393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9909" y="4792772"/>
            <a:ext cx="7071115" cy="1834955"/>
          </a:xfrm>
        </p:spPr>
        <p:txBody>
          <a:bodyPr anchor="t">
            <a:normAutofit/>
          </a:bodyPr>
          <a:lstStyle>
            <a:lvl1pPr marL="0" indent="0" algn="ctr">
              <a:buNone/>
              <a:defRPr sz="2664">
                <a:solidFill>
                  <a:schemeClr val="tx1"/>
                </a:solidFill>
              </a:defRPr>
            </a:lvl1pPr>
            <a:lvl2pPr marL="608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78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57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47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2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1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78799" y="6732449"/>
            <a:ext cx="896766" cy="372145"/>
          </a:xfrm>
        </p:spPr>
        <p:txBody>
          <a:bodyPr/>
          <a:lstStyle/>
          <a:p>
            <a:fld id="{0A8B77C6-6C56-4E86-B25D-D02BAB1DCB70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59909" y="6732449"/>
            <a:ext cx="5414168" cy="37214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80288" y="6732449"/>
            <a:ext cx="550736" cy="372145"/>
          </a:xfrm>
        </p:spPr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0296" y="4623617"/>
            <a:ext cx="6810342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488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20" y="6413865"/>
            <a:ext cx="9055536" cy="754864"/>
          </a:xfrm>
        </p:spPr>
        <p:txBody>
          <a:bodyPr anchor="b">
            <a:normAutofit/>
          </a:bodyPr>
          <a:lstStyle>
            <a:lvl1pPr algn="ctr">
              <a:defRPr sz="3197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66921" y="1375810"/>
            <a:ext cx="9445460" cy="4477024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131"/>
            </a:lvl1pPr>
            <a:lvl2pPr marL="608945" indent="0">
              <a:buNone/>
              <a:defRPr sz="2131"/>
            </a:lvl2pPr>
            <a:lvl3pPr marL="1217889" indent="0">
              <a:buNone/>
              <a:defRPr sz="2131"/>
            </a:lvl3pPr>
            <a:lvl4pPr marL="1826834" indent="0">
              <a:buNone/>
              <a:defRPr sz="2131"/>
            </a:lvl4pPr>
            <a:lvl5pPr marL="2435779" indent="0">
              <a:buNone/>
              <a:defRPr sz="2131"/>
            </a:lvl5pPr>
            <a:lvl6pPr marL="3044723" indent="0">
              <a:buNone/>
              <a:defRPr sz="2131"/>
            </a:lvl6pPr>
            <a:lvl7pPr marL="3653668" indent="0">
              <a:buNone/>
              <a:defRPr sz="2131"/>
            </a:lvl7pPr>
            <a:lvl8pPr marL="4262613" indent="0">
              <a:buNone/>
              <a:defRPr sz="2131"/>
            </a:lvl8pPr>
            <a:lvl9pPr marL="4871557" indent="0">
              <a:buNone/>
              <a:defRPr sz="213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7520" y="7168729"/>
            <a:ext cx="9055536" cy="657597"/>
          </a:xfrm>
        </p:spPr>
        <p:txBody>
          <a:bodyPr anchor="t">
            <a:normAutofit/>
          </a:bodyPr>
          <a:lstStyle>
            <a:lvl1pPr marL="0" indent="0" algn="ctr">
              <a:buNone/>
              <a:defRPr sz="2131"/>
            </a:lvl1pPr>
            <a:lvl2pPr marL="608945" indent="0">
              <a:buNone/>
              <a:defRPr sz="1598"/>
            </a:lvl2pPr>
            <a:lvl3pPr marL="1217889" indent="0">
              <a:buNone/>
              <a:defRPr sz="1332"/>
            </a:lvl3pPr>
            <a:lvl4pPr marL="1826834" indent="0">
              <a:buNone/>
              <a:defRPr sz="1199"/>
            </a:lvl4pPr>
            <a:lvl5pPr marL="2435779" indent="0">
              <a:buNone/>
              <a:defRPr sz="1199"/>
            </a:lvl5pPr>
            <a:lvl6pPr marL="3044723" indent="0">
              <a:buNone/>
              <a:defRPr sz="1199"/>
            </a:lvl6pPr>
            <a:lvl7pPr marL="3653668" indent="0">
              <a:buNone/>
              <a:defRPr sz="1199"/>
            </a:lvl7pPr>
            <a:lvl8pPr marL="4262613" indent="0">
              <a:buNone/>
              <a:defRPr sz="1199"/>
            </a:lvl8pPr>
            <a:lvl9pPr marL="4871557" indent="0">
              <a:buNone/>
              <a:defRPr sz="119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87F5B-3F22-4705-AB62-E2E48594DF32}" type="datetime1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755574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20" y="1207905"/>
            <a:ext cx="9055536" cy="4126177"/>
          </a:xfrm>
        </p:spPr>
        <p:txBody>
          <a:bodyPr anchor="ctr">
            <a:normAutofit/>
          </a:bodyPr>
          <a:lstStyle>
            <a:lvl1pPr algn="ctr">
              <a:defRPr sz="4262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519" y="5694950"/>
            <a:ext cx="9055539" cy="2131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664">
                <a:solidFill>
                  <a:schemeClr val="tx1"/>
                </a:solidFill>
              </a:defRPr>
            </a:lvl1pPr>
            <a:lvl2pPr marL="608945" indent="0">
              <a:buNone/>
              <a:defRPr sz="2397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87F5B-3F22-4705-AB62-E2E48594DF32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02845" y="5514515"/>
            <a:ext cx="879939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13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7258" y="1308145"/>
            <a:ext cx="8524777" cy="3157598"/>
          </a:xfrm>
        </p:spPr>
        <p:txBody>
          <a:bodyPr anchor="ctr">
            <a:normAutofit/>
          </a:bodyPr>
          <a:lstStyle>
            <a:lvl1pPr algn="ctr">
              <a:defRPr sz="4262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31377" y="4465742"/>
            <a:ext cx="7848880" cy="868339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397"/>
            </a:lvl1pPr>
            <a:lvl2pPr marL="608945" indent="0">
              <a:buFontTx/>
              <a:buNone/>
              <a:defRPr/>
            </a:lvl2pPr>
            <a:lvl3pPr marL="1217889" indent="0">
              <a:buFontTx/>
              <a:buNone/>
              <a:defRPr/>
            </a:lvl3pPr>
            <a:lvl4pPr marL="1826834" indent="0">
              <a:buFontTx/>
              <a:buNone/>
              <a:defRPr/>
            </a:lvl4pPr>
            <a:lvl5pPr marL="2435779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516" y="5785168"/>
            <a:ext cx="9055541" cy="204116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664">
                <a:solidFill>
                  <a:schemeClr val="tx1"/>
                </a:solidFill>
              </a:defRPr>
            </a:lvl1pPr>
            <a:lvl2pPr marL="608945" indent="0">
              <a:buNone/>
              <a:defRPr sz="2397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87F5B-3F22-4705-AB62-E2E48594DF32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132112" y="1205892"/>
            <a:ext cx="609124" cy="778889"/>
          </a:xfrm>
          <a:prstGeom prst="rect">
            <a:avLst/>
          </a:prstGeom>
        </p:spPr>
        <p:txBody>
          <a:bodyPr vert="horz" lIns="121793" tIns="60897" rIns="121793" bIns="60897" rtlCol="0" anchor="ctr">
            <a:noAutofit/>
          </a:bodyPr>
          <a:lstStyle/>
          <a:p>
            <a:pPr lvl="0"/>
            <a:r>
              <a:rPr lang="en-US" sz="959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167402" y="3766566"/>
            <a:ext cx="609124" cy="778889"/>
          </a:xfrm>
          <a:prstGeom prst="rect">
            <a:avLst/>
          </a:prstGeom>
        </p:spPr>
        <p:txBody>
          <a:bodyPr vert="horz" lIns="121793" tIns="60897" rIns="121793" bIns="60897" rtlCol="0" anchor="ctr">
            <a:noAutofit/>
          </a:bodyPr>
          <a:lstStyle/>
          <a:p>
            <a:pPr lvl="0" algn="r"/>
            <a:r>
              <a:rPr lang="en-US" sz="959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702846" y="5514515"/>
            <a:ext cx="878488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83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24" y="4406846"/>
            <a:ext cx="9055528" cy="1956360"/>
          </a:xfrm>
        </p:spPr>
        <p:txBody>
          <a:bodyPr anchor="b">
            <a:normAutofit/>
          </a:bodyPr>
          <a:lstStyle>
            <a:lvl1pPr algn="l">
              <a:defRPr sz="4262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523" y="6363206"/>
            <a:ext cx="9055531" cy="1146005"/>
          </a:xfrm>
        </p:spPr>
        <p:txBody>
          <a:bodyPr anchor="t">
            <a:normAutofit/>
          </a:bodyPr>
          <a:lstStyle>
            <a:lvl1pPr marL="0" indent="0" algn="l">
              <a:buNone/>
              <a:defRPr sz="2397">
                <a:solidFill>
                  <a:schemeClr val="tx1"/>
                </a:solidFill>
              </a:defRPr>
            </a:lvl1pPr>
            <a:lvl2pPr marL="608945" indent="0">
              <a:buNone/>
              <a:defRPr sz="2397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87F5B-3F22-4705-AB62-E2E48594DF32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8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264" y="1308145"/>
            <a:ext cx="8424772" cy="2988441"/>
          </a:xfrm>
        </p:spPr>
        <p:txBody>
          <a:bodyPr anchor="ctr">
            <a:normAutofit/>
          </a:bodyPr>
          <a:lstStyle>
            <a:lvl1pPr algn="ctr">
              <a:defRPr sz="4262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567523" y="4847361"/>
            <a:ext cx="9055531" cy="118139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664">
                <a:solidFill>
                  <a:schemeClr val="tx1"/>
                </a:solidFill>
              </a:defRPr>
            </a:lvl1pPr>
            <a:lvl2pPr marL="608945" indent="0">
              <a:buNone/>
              <a:defRPr sz="2397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519" y="6033265"/>
            <a:ext cx="9055539" cy="1793064"/>
          </a:xfrm>
        </p:spPr>
        <p:txBody>
          <a:bodyPr anchor="t">
            <a:normAutofit/>
          </a:bodyPr>
          <a:lstStyle>
            <a:lvl1pPr marL="0" indent="0" algn="l">
              <a:buNone/>
              <a:defRPr sz="2131">
                <a:solidFill>
                  <a:schemeClr val="tx1"/>
                </a:solidFill>
              </a:defRPr>
            </a:lvl1pPr>
            <a:lvl2pPr marL="608945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87F5B-3F22-4705-AB62-E2E48594DF32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169528" y="1194614"/>
            <a:ext cx="609124" cy="778889"/>
          </a:xfrm>
          <a:prstGeom prst="rect">
            <a:avLst/>
          </a:prstGeom>
        </p:spPr>
        <p:txBody>
          <a:bodyPr vert="horz" lIns="121793" tIns="60897" rIns="121793" bIns="60897" rtlCol="0" anchor="ctr">
            <a:noAutofit/>
          </a:bodyPr>
          <a:lstStyle/>
          <a:p>
            <a:pPr lvl="0"/>
            <a:r>
              <a:rPr lang="en-US" sz="10655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189104" y="3473349"/>
            <a:ext cx="609124" cy="778889"/>
          </a:xfrm>
          <a:prstGeom prst="rect">
            <a:avLst/>
          </a:prstGeom>
        </p:spPr>
        <p:txBody>
          <a:bodyPr vert="horz" lIns="121793" tIns="60897" rIns="121793" bIns="60897" rtlCol="0" anchor="ctr">
            <a:noAutofit/>
          </a:bodyPr>
          <a:lstStyle/>
          <a:p>
            <a:pPr lvl="0" algn="r"/>
            <a:r>
              <a:rPr lang="en-US" sz="10655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702846" y="4567238"/>
            <a:ext cx="878488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30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19" y="1308144"/>
            <a:ext cx="9055536" cy="305610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4262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1567523" y="4749927"/>
            <a:ext cx="9055531" cy="1205751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664">
                <a:solidFill>
                  <a:schemeClr val="tx1"/>
                </a:solidFill>
              </a:defRPr>
            </a:lvl1pPr>
            <a:lvl2pPr marL="608945" indent="0">
              <a:buNone/>
              <a:defRPr sz="2397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520" y="5954325"/>
            <a:ext cx="9055536" cy="1872004"/>
          </a:xfrm>
        </p:spPr>
        <p:txBody>
          <a:bodyPr anchor="t">
            <a:normAutofit/>
          </a:bodyPr>
          <a:lstStyle>
            <a:lvl1pPr marL="0" indent="0" algn="l">
              <a:buNone/>
              <a:defRPr sz="2131">
                <a:solidFill>
                  <a:schemeClr val="tx1"/>
                </a:solidFill>
              </a:defRPr>
            </a:lvl1pPr>
            <a:lvl2pPr marL="608945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87F5B-3F22-4705-AB62-E2E48594DF32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02850" y="4567238"/>
            <a:ext cx="879938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47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7519" y="3316722"/>
            <a:ext cx="9055539" cy="4509608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59F7D-4F0B-4A35-A1F1-33EC7F3630EF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702846" y="3136290"/>
            <a:ext cx="879939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188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466727" y="1207905"/>
            <a:ext cx="2156325" cy="66184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7522" y="1207905"/>
            <a:ext cx="6547185" cy="661842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208FC-5E1B-41E2-9AD8-BB88685FAF69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318675" y="1207905"/>
            <a:ext cx="0" cy="661842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2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3181D-0D33-4455-9CF7-DDEC510296F5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45018-2EBF-4B4E-A4BF-2B3471C9C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92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702846" y="3136290"/>
            <a:ext cx="878488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863E4-E91C-4E30-B9C2-A6C3664C9A27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41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2844" y="2186271"/>
            <a:ext cx="8784885" cy="2427487"/>
          </a:xfrm>
        </p:spPr>
        <p:txBody>
          <a:bodyPr anchor="b">
            <a:normAutofit/>
          </a:bodyPr>
          <a:lstStyle>
            <a:lvl1pPr algn="ctr">
              <a:defRPr sz="5328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2844" y="4974626"/>
            <a:ext cx="8784885" cy="1451839"/>
          </a:xfrm>
        </p:spPr>
        <p:txBody>
          <a:bodyPr anchor="t">
            <a:normAutofit/>
          </a:bodyPr>
          <a:lstStyle>
            <a:lvl1pPr marL="0" indent="0" algn="ctr">
              <a:buNone/>
              <a:defRPr sz="3197">
                <a:solidFill>
                  <a:schemeClr val="tx1"/>
                </a:solidFill>
              </a:defRPr>
            </a:lvl1pPr>
            <a:lvl2pPr marL="608945" indent="0">
              <a:buNone/>
              <a:defRPr sz="2397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7362-40A5-4521-8452-3F1A8FA8CBD5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02846" y="4794190"/>
            <a:ext cx="878488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19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702844" y="3138407"/>
            <a:ext cx="878488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20" y="1219179"/>
            <a:ext cx="9055536" cy="173667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7520" y="3312770"/>
            <a:ext cx="4445445" cy="459159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084" y="3312770"/>
            <a:ext cx="4445445" cy="459159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B0961-670D-4A75-91AF-81FE73013AD9}" type="datetime1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588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523" y="3541018"/>
            <a:ext cx="4445445" cy="767549"/>
          </a:xfrm>
        </p:spPr>
        <p:txBody>
          <a:bodyPr anchor="b">
            <a:noAutofit/>
          </a:bodyPr>
          <a:lstStyle>
            <a:lvl1pPr marL="0" indent="0">
              <a:buNone/>
              <a:defRPr sz="3197" b="0">
                <a:solidFill>
                  <a:schemeClr val="accent1"/>
                </a:solidFill>
              </a:defRPr>
            </a:lvl1pPr>
            <a:lvl2pPr marL="608945" indent="0">
              <a:buNone/>
              <a:defRPr sz="2664" b="1"/>
            </a:lvl2pPr>
            <a:lvl3pPr marL="1217889" indent="0">
              <a:buNone/>
              <a:defRPr sz="2397" b="1"/>
            </a:lvl3pPr>
            <a:lvl4pPr marL="1826834" indent="0">
              <a:buNone/>
              <a:defRPr sz="2131" b="1"/>
            </a:lvl4pPr>
            <a:lvl5pPr marL="2435779" indent="0">
              <a:buNone/>
              <a:defRPr sz="2131" b="1"/>
            </a:lvl5pPr>
            <a:lvl6pPr marL="3044723" indent="0">
              <a:buNone/>
              <a:defRPr sz="2131" b="1"/>
            </a:lvl6pPr>
            <a:lvl7pPr marL="3653668" indent="0">
              <a:buNone/>
              <a:defRPr sz="2131" b="1"/>
            </a:lvl7pPr>
            <a:lvl8pPr marL="4262613" indent="0">
              <a:buNone/>
              <a:defRPr sz="2131" b="1"/>
            </a:lvl8pPr>
            <a:lvl9pPr marL="4871557" indent="0">
              <a:buNone/>
              <a:defRPr sz="213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7523" y="4319845"/>
            <a:ext cx="4445445" cy="360507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2662" y="3541018"/>
            <a:ext cx="4445445" cy="767549"/>
          </a:xfrm>
        </p:spPr>
        <p:txBody>
          <a:bodyPr anchor="b">
            <a:noAutofit/>
          </a:bodyPr>
          <a:lstStyle>
            <a:lvl1pPr marL="0" indent="0">
              <a:buNone/>
              <a:defRPr sz="3197" b="0">
                <a:solidFill>
                  <a:schemeClr val="accent1"/>
                </a:solidFill>
              </a:defRPr>
            </a:lvl1pPr>
            <a:lvl2pPr marL="608945" indent="0">
              <a:buNone/>
              <a:defRPr sz="2664" b="1"/>
            </a:lvl2pPr>
            <a:lvl3pPr marL="1217889" indent="0">
              <a:buNone/>
              <a:defRPr sz="2397" b="1"/>
            </a:lvl3pPr>
            <a:lvl4pPr marL="1826834" indent="0">
              <a:buNone/>
              <a:defRPr sz="2131" b="1"/>
            </a:lvl4pPr>
            <a:lvl5pPr marL="2435779" indent="0">
              <a:buNone/>
              <a:defRPr sz="2131" b="1"/>
            </a:lvl5pPr>
            <a:lvl6pPr marL="3044723" indent="0">
              <a:buNone/>
              <a:defRPr sz="2131" b="1"/>
            </a:lvl6pPr>
            <a:lvl7pPr marL="3653668" indent="0">
              <a:buNone/>
              <a:defRPr sz="2131" b="1"/>
            </a:lvl7pPr>
            <a:lvl8pPr marL="4262613" indent="0">
              <a:buNone/>
              <a:defRPr sz="2131" b="1"/>
            </a:lvl8pPr>
            <a:lvl9pPr marL="4871557" indent="0">
              <a:buNone/>
              <a:defRPr sz="213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2662" y="4319845"/>
            <a:ext cx="4445445" cy="360507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F42C5-85DE-4D5F-919B-C1DD83530A64}" type="datetime1">
              <a:rPr lang="en-US" smtClean="0"/>
              <a:t>2/19/2024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702846" y="3136290"/>
            <a:ext cx="878488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77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20" y="1219179"/>
            <a:ext cx="9055537" cy="173667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6138A-8264-4279-BAE9-E97A5E153E6D}" type="datetime1">
              <a:rPr lang="en-US" smtClean="0"/>
              <a:t>2/19/2024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702846" y="3136290"/>
            <a:ext cx="878488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76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20760-7F71-4060-96CE-14864EAED8E7}" type="datetime1">
              <a:rPr lang="en-US" smtClean="0"/>
              <a:t>2/19/2024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502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19" y="1849450"/>
            <a:ext cx="3378874" cy="1826895"/>
          </a:xfrm>
        </p:spPr>
        <p:txBody>
          <a:bodyPr anchor="b">
            <a:normAutofit/>
          </a:bodyPr>
          <a:lstStyle>
            <a:lvl1pPr algn="ctr">
              <a:defRPr sz="3197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7694" y="1308146"/>
            <a:ext cx="5135364" cy="651818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7519" y="4037210"/>
            <a:ext cx="3378874" cy="3247819"/>
          </a:xfrm>
        </p:spPr>
        <p:txBody>
          <a:bodyPr anchor="t">
            <a:normAutofit/>
          </a:bodyPr>
          <a:lstStyle>
            <a:lvl1pPr marL="0" indent="0" algn="ctr">
              <a:buNone/>
              <a:defRPr sz="2131"/>
            </a:lvl1pPr>
            <a:lvl2pPr marL="608945" indent="0">
              <a:buNone/>
              <a:defRPr sz="1598"/>
            </a:lvl2pPr>
            <a:lvl3pPr marL="1217889" indent="0">
              <a:buNone/>
              <a:defRPr sz="1332"/>
            </a:lvl3pPr>
            <a:lvl4pPr marL="1826834" indent="0">
              <a:buNone/>
              <a:defRPr sz="1199"/>
            </a:lvl4pPr>
            <a:lvl5pPr marL="2435779" indent="0">
              <a:buNone/>
              <a:defRPr sz="1199"/>
            </a:lvl5pPr>
            <a:lvl6pPr marL="3044723" indent="0">
              <a:buNone/>
              <a:defRPr sz="1199"/>
            </a:lvl6pPr>
            <a:lvl7pPr marL="3653668" indent="0">
              <a:buNone/>
              <a:defRPr sz="1199"/>
            </a:lvl7pPr>
            <a:lvl8pPr marL="4262613" indent="0">
              <a:buNone/>
              <a:defRPr sz="1199"/>
            </a:lvl8pPr>
            <a:lvl9pPr marL="4871557" indent="0">
              <a:buNone/>
              <a:defRPr sz="119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CA64-357A-4CE7-8DAF-705D0F5F2FFF}" type="datetime1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702845" y="3879332"/>
            <a:ext cx="310821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20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519" y="2509160"/>
            <a:ext cx="4837891" cy="1826895"/>
          </a:xfrm>
        </p:spPr>
        <p:txBody>
          <a:bodyPr anchor="b">
            <a:normAutofit/>
          </a:bodyPr>
          <a:lstStyle>
            <a:lvl1pPr algn="ctr">
              <a:defRPr sz="3197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03562" y="1375809"/>
            <a:ext cx="3901882" cy="638285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131"/>
            </a:lvl1pPr>
            <a:lvl2pPr marL="608945" indent="0">
              <a:buNone/>
              <a:defRPr sz="2131"/>
            </a:lvl2pPr>
            <a:lvl3pPr marL="1217889" indent="0">
              <a:buNone/>
              <a:defRPr sz="2131"/>
            </a:lvl3pPr>
            <a:lvl4pPr marL="1826834" indent="0">
              <a:buNone/>
              <a:defRPr sz="2131"/>
            </a:lvl4pPr>
            <a:lvl5pPr marL="2435779" indent="0">
              <a:buNone/>
              <a:defRPr sz="2131"/>
            </a:lvl5pPr>
            <a:lvl6pPr marL="3044723" indent="0">
              <a:buNone/>
              <a:defRPr sz="2131"/>
            </a:lvl6pPr>
            <a:lvl7pPr marL="3653668" indent="0">
              <a:buNone/>
              <a:defRPr sz="2131"/>
            </a:lvl7pPr>
            <a:lvl8pPr marL="4262613" indent="0">
              <a:buNone/>
              <a:defRPr sz="2131"/>
            </a:lvl8pPr>
            <a:lvl9pPr marL="4871557" indent="0">
              <a:buNone/>
              <a:defRPr sz="213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7519" y="4336055"/>
            <a:ext cx="4837890" cy="2435860"/>
          </a:xfrm>
        </p:spPr>
        <p:txBody>
          <a:bodyPr anchor="t">
            <a:normAutofit/>
          </a:bodyPr>
          <a:lstStyle>
            <a:lvl1pPr marL="0" indent="0" algn="ctr">
              <a:buNone/>
              <a:defRPr sz="2131"/>
            </a:lvl1pPr>
            <a:lvl2pPr marL="608945" indent="0">
              <a:buNone/>
              <a:defRPr sz="1598"/>
            </a:lvl2pPr>
            <a:lvl3pPr marL="1217889" indent="0">
              <a:buNone/>
              <a:defRPr sz="1332"/>
            </a:lvl3pPr>
            <a:lvl4pPr marL="1826834" indent="0">
              <a:buNone/>
              <a:defRPr sz="1199"/>
            </a:lvl4pPr>
            <a:lvl5pPr marL="2435779" indent="0">
              <a:buNone/>
              <a:defRPr sz="1199"/>
            </a:lvl5pPr>
            <a:lvl6pPr marL="3044723" indent="0">
              <a:buNone/>
              <a:defRPr sz="1199"/>
            </a:lvl6pPr>
            <a:lvl7pPr marL="3653668" indent="0">
              <a:buNone/>
              <a:defRPr sz="1199"/>
            </a:lvl7pPr>
            <a:lvl8pPr marL="4262613" indent="0">
              <a:buNone/>
              <a:defRPr sz="1199"/>
            </a:lvl8pPr>
            <a:lvl9pPr marL="4871557" indent="0">
              <a:buNone/>
              <a:defRPr sz="119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ECE9-59CB-4D5D-B6A3-A7F7BF97F93F}" type="datetime1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9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1"/>
            <a:ext cx="12179300" cy="9134476"/>
            <a:chOff x="0" y="0"/>
            <a:chExt cx="9144000" cy="6858001"/>
          </a:xfrm>
        </p:grpSpPr>
        <p:pic>
          <p:nvPicPr>
            <p:cNvPr id="8" name="Picture 7" descr="SD-PanelContent-V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39689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6211888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67520" y="1219179"/>
            <a:ext cx="9055536" cy="173667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519" y="3316722"/>
            <a:ext cx="9055539" cy="45885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66732" y="7939099"/>
            <a:ext cx="1529449" cy="3721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6587F5B-3F22-4705-AB62-E2E48594DF32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67519" y="7939099"/>
            <a:ext cx="6799133" cy="3721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3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96260" y="7939099"/>
            <a:ext cx="526797" cy="3721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87D65EA-5A6C-4323-9400-62441D0A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31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  <p:sldLayoutId id="2147483828" r:id="rId14"/>
    <p:sldLayoutId id="2147483829" r:id="rId15"/>
    <p:sldLayoutId id="2147483830" r:id="rId16"/>
    <p:sldLayoutId id="2147483831" r:id="rId17"/>
    <p:sldLayoutId id="2147483832" r:id="rId18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/>
  <p:txStyles>
    <p:titleStyle>
      <a:lvl1pPr algn="ctr" defTabSz="608945" rtl="0" eaLnBrk="1" latinLnBrk="0" hangingPunct="1">
        <a:spcBef>
          <a:spcPct val="0"/>
        </a:spcBef>
        <a:buNone/>
        <a:defRPr sz="5328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80590" indent="-380590" algn="l" defTabSz="608945" rtl="0" eaLnBrk="1" latinLnBrk="0" hangingPunct="1">
        <a:spcBef>
          <a:spcPct val="20000"/>
        </a:spcBef>
        <a:spcAft>
          <a:spcPts val="799"/>
        </a:spcAft>
        <a:buClr>
          <a:schemeClr val="accent1"/>
        </a:buClr>
        <a:buSzPct val="115000"/>
        <a:buFont typeface="Arial"/>
        <a:buChar char="•"/>
        <a:defRPr sz="3197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989535" indent="-380590" algn="l" defTabSz="608945" rtl="0" eaLnBrk="1" latinLnBrk="0" hangingPunct="1">
        <a:spcBef>
          <a:spcPct val="20000"/>
        </a:spcBef>
        <a:spcAft>
          <a:spcPts val="799"/>
        </a:spcAft>
        <a:buClr>
          <a:schemeClr val="accent1"/>
        </a:buClr>
        <a:buSzPct val="115000"/>
        <a:buFont typeface="Arial"/>
        <a:buChar char="•"/>
        <a:defRPr sz="2664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598480" indent="-380590" algn="l" defTabSz="608945" rtl="0" eaLnBrk="1" latinLnBrk="0" hangingPunct="1">
        <a:spcBef>
          <a:spcPct val="20000"/>
        </a:spcBef>
        <a:spcAft>
          <a:spcPts val="799"/>
        </a:spcAft>
        <a:buClr>
          <a:schemeClr val="accent1"/>
        </a:buClr>
        <a:buSzPct val="115000"/>
        <a:buFont typeface="Arial"/>
        <a:buChar char="•"/>
        <a:defRPr sz="2397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2055188" indent="-228354" algn="l" defTabSz="608945" rtl="0" eaLnBrk="1" latinLnBrk="0" hangingPunct="1">
        <a:spcBef>
          <a:spcPct val="20000"/>
        </a:spcBef>
        <a:spcAft>
          <a:spcPts val="799"/>
        </a:spcAft>
        <a:buClr>
          <a:schemeClr val="accent1"/>
        </a:buClr>
        <a:buSzPct val="115000"/>
        <a:buFont typeface="Arial"/>
        <a:buChar char="•"/>
        <a:defRPr sz="2131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664133" indent="-228354" algn="l" defTabSz="608945" rtl="0" eaLnBrk="1" latinLnBrk="0" hangingPunct="1">
        <a:spcBef>
          <a:spcPct val="20000"/>
        </a:spcBef>
        <a:spcAft>
          <a:spcPts val="799"/>
        </a:spcAft>
        <a:buClr>
          <a:schemeClr val="accent1"/>
        </a:buClr>
        <a:buSzPct val="115000"/>
        <a:buFont typeface="Arial"/>
        <a:buChar char="•"/>
        <a:defRPr sz="1865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349196" indent="-304472" algn="l" defTabSz="608945" rtl="0" eaLnBrk="1" latinLnBrk="0" hangingPunct="1">
        <a:spcBef>
          <a:spcPct val="20000"/>
        </a:spcBef>
        <a:spcAft>
          <a:spcPts val="799"/>
        </a:spcAft>
        <a:buClr>
          <a:schemeClr val="accent1"/>
        </a:buClr>
        <a:buSzPct val="115000"/>
        <a:buFont typeface="Arial"/>
        <a:buChar char="•"/>
        <a:defRPr sz="1865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3958140" indent="-304472" algn="l" defTabSz="608945" rtl="0" eaLnBrk="1" latinLnBrk="0" hangingPunct="1">
        <a:spcBef>
          <a:spcPct val="20000"/>
        </a:spcBef>
        <a:spcAft>
          <a:spcPts val="799"/>
        </a:spcAft>
        <a:buClr>
          <a:schemeClr val="accent1"/>
        </a:buClr>
        <a:buSzPct val="115000"/>
        <a:buFont typeface="Arial"/>
        <a:buChar char="•"/>
        <a:defRPr sz="1865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4567085" indent="-304472" algn="l" defTabSz="608945" rtl="0" eaLnBrk="1" latinLnBrk="0" hangingPunct="1">
        <a:spcBef>
          <a:spcPct val="20000"/>
        </a:spcBef>
        <a:spcAft>
          <a:spcPts val="799"/>
        </a:spcAft>
        <a:buClr>
          <a:schemeClr val="accent1"/>
        </a:buClr>
        <a:buSzPct val="115000"/>
        <a:buFont typeface="Arial"/>
        <a:buChar char="•"/>
        <a:defRPr sz="1865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5176030" indent="-304472" algn="l" defTabSz="608945" rtl="0" eaLnBrk="1" latinLnBrk="0" hangingPunct="1">
        <a:spcBef>
          <a:spcPct val="20000"/>
        </a:spcBef>
        <a:spcAft>
          <a:spcPts val="799"/>
        </a:spcAft>
        <a:buClr>
          <a:schemeClr val="accent1"/>
        </a:buClr>
        <a:buSzPct val="115000"/>
        <a:buFont typeface="Arial"/>
        <a:buChar char="•"/>
        <a:defRPr sz="1865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8945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1pPr>
      <a:lvl2pPr marL="608945" algn="l" defTabSz="608945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2pPr>
      <a:lvl3pPr marL="1217889" algn="l" defTabSz="608945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3pPr>
      <a:lvl4pPr marL="1826834" algn="l" defTabSz="608945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4pPr>
      <a:lvl5pPr marL="2435779" algn="l" defTabSz="608945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5pPr>
      <a:lvl6pPr marL="3044723" algn="l" defTabSz="608945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6pPr>
      <a:lvl7pPr marL="3653668" algn="l" defTabSz="608945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7pPr>
      <a:lvl8pPr marL="4262613" algn="l" defTabSz="608945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8pPr>
      <a:lvl9pPr marL="4871557" algn="l" defTabSz="608945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Ice Cream 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dirty="0"/>
              <a:t>We All Scream for Ice Cream!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44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Your Own Flavor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Have you ever wanted an ice cream flavor no one makes?  Like, jalapeno? Or rhubarb?  How about a simple combination of popular flavors that is difficult to find, such as peanut butter </a:t>
            </a:r>
            <a:r>
              <a:rPr lang="en-US" i="1" u="sng" dirty="0"/>
              <a:t>and</a:t>
            </a:r>
            <a:r>
              <a:rPr lang="en-US" dirty="0"/>
              <a:t> pecans?</a:t>
            </a:r>
          </a:p>
          <a:p>
            <a:pPr marL="0" indent="0">
              <a:buNone/>
            </a:pPr>
            <a:r>
              <a:rPr lang="en-US" dirty="0"/>
              <a:t>The Ice Cream Shop specializes in creating unique flavors.  We also combine popular flavors in ways you can’t possibly imagine!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 marL="0" lvl="0" indent="0">
              <a:buNone/>
            </a:pPr>
            <a:r>
              <a:rPr lang="en-US" b="1" u="sng" dirty="0"/>
              <a:t>Unique Flavors</a:t>
            </a:r>
          </a:p>
          <a:p>
            <a:pPr lvl="0"/>
            <a:r>
              <a:rPr lang="en-US" dirty="0"/>
              <a:t>Jalapeno</a:t>
            </a:r>
          </a:p>
          <a:p>
            <a:pPr lvl="0"/>
            <a:r>
              <a:rPr lang="en-US" dirty="0"/>
              <a:t>Rhubarb</a:t>
            </a:r>
          </a:p>
          <a:p>
            <a:pPr lvl="0"/>
            <a:r>
              <a:rPr lang="en-US" dirty="0"/>
              <a:t>Cheese</a:t>
            </a:r>
          </a:p>
          <a:p>
            <a:pPr lvl="0"/>
            <a:r>
              <a:rPr lang="en-US" dirty="0"/>
              <a:t>Cola</a:t>
            </a:r>
          </a:p>
          <a:p>
            <a:pPr lvl="0"/>
            <a:r>
              <a:rPr lang="en-US" dirty="0"/>
              <a:t>Cranberry</a:t>
            </a:r>
          </a:p>
          <a:p>
            <a:pPr lvl="0"/>
            <a:r>
              <a:rPr lang="en-US" dirty="0"/>
              <a:t>Grilled Onion</a:t>
            </a:r>
          </a:p>
          <a:p>
            <a:pPr lvl="0"/>
            <a:r>
              <a:rPr lang="en-US" dirty="0"/>
              <a:t>Wine</a:t>
            </a:r>
          </a:p>
          <a:p>
            <a:pPr lvl="0"/>
            <a:r>
              <a:rPr lang="en-US" dirty="0"/>
              <a:t>Sea Salt</a:t>
            </a:r>
          </a:p>
          <a:p>
            <a:pPr lvl="0"/>
            <a:r>
              <a:rPr lang="en-US" dirty="0"/>
              <a:t>Pizza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B3284-94B2-4D12-89F6-2BF50BABD9AB}" type="datetime1">
              <a:rPr lang="en-US" smtClean="0"/>
              <a:t>2/19/2024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78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Low-Cost Quality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Why buy from us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Cheaper cost than leading competitors</a:t>
            </a:r>
          </a:p>
          <a:p>
            <a:r>
              <a:rPr lang="en-US" dirty="0"/>
              <a:t>High-quality, local ingredients</a:t>
            </a:r>
          </a:p>
          <a:p>
            <a:r>
              <a:rPr lang="en-US" dirty="0"/>
              <a:t>Friendly employees</a:t>
            </a:r>
          </a:p>
          <a:p>
            <a:r>
              <a:rPr lang="en-US" dirty="0"/>
              <a:t>Custom flavors available</a:t>
            </a:r>
          </a:p>
          <a:p>
            <a:r>
              <a:rPr lang="en-US" dirty="0"/>
              <a:t>We do catering for parties and events!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5035076" y="2961443"/>
            <a:ext cx="4084420" cy="767549"/>
          </a:xfrm>
        </p:spPr>
        <p:txBody>
          <a:bodyPr/>
          <a:lstStyle/>
          <a:p>
            <a:r>
              <a:rPr lang="en-US" dirty="0"/>
              <a:t>How Much You Save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4247150357"/>
              </p:ext>
            </p:extLst>
          </p:nvPr>
        </p:nvGraphicFramePr>
        <p:xfrm>
          <a:off x="6183313" y="4319588"/>
          <a:ext cx="4445000" cy="3605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E6770-7278-4C1B-B0D8-7A61798E0C00}" type="datetime1">
              <a:rPr lang="en-US" smtClean="0"/>
              <a:t>2/19/2024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25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isContent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Flavors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dirty="0"/>
              <a:t>Need a special flavor for a special party next week?  We can do it!  Most of our flavors can be created and available for pickup in just 72 hours.  </a:t>
            </a:r>
          </a:p>
          <a:p>
            <a:pPr lvl="0"/>
            <a:r>
              <a:rPr lang="en-US" dirty="0"/>
              <a:t>Rush orders are also possible and can be picked up in only 24 hours for an additional fee.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0CFF0-3A96-4780-A768-898B75B836E2}" type="datetime1">
              <a:rPr lang="en-US" smtClean="0"/>
              <a:t>2/19/2024</a:t>
            </a:fld>
            <a:endParaRPr lang="en-US"/>
          </a:p>
        </p:txBody>
      </p:sp>
      <p:sp>
        <p:nvSpPr>
          <p:cNvPr id="12" name="Rounded Rectangular Callout 11"/>
          <p:cNvSpPr/>
          <p:nvPr/>
        </p:nvSpPr>
        <p:spPr>
          <a:xfrm>
            <a:off x="6265228" y="4168702"/>
            <a:ext cx="2779776" cy="1426464"/>
          </a:xfrm>
          <a:prstGeom prst="wedgeRoundRectCallou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Anything can be Ice Cream!</a:t>
            </a:r>
          </a:p>
        </p:txBody>
      </p:sp>
    </p:spTree>
    <p:extLst>
      <p:ext uri="{BB962C8B-B14F-4D97-AF65-F5344CB8AC3E}">
        <p14:creationId xmlns:p14="http://schemas.microsoft.com/office/powerpoint/2010/main" val="23145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for All Markets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2005625"/>
              </p:ext>
            </p:extLst>
          </p:nvPr>
        </p:nvGraphicFramePr>
        <p:xfrm>
          <a:off x="1613817" y="3560555"/>
          <a:ext cx="8949885" cy="392338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832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3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32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1215">
                <a:tc>
                  <a:txBody>
                    <a:bodyPr/>
                    <a:lstStyle/>
                    <a:p>
                      <a:r>
                        <a:rPr lang="en-US" sz="2400" dirty="0"/>
                        <a:t>In</a:t>
                      </a:r>
                      <a:r>
                        <a:rPr lang="en-US" sz="2400" baseline="0" dirty="0"/>
                        <a:t>-Store</a:t>
                      </a:r>
                      <a:endParaRPr lang="en-US" sz="2400" dirty="0"/>
                    </a:p>
                  </a:txBody>
                  <a:tcPr marL="91345" marR="91345" marT="45672" marB="45672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Catering Department</a:t>
                      </a:r>
                    </a:p>
                  </a:txBody>
                  <a:tcPr marL="91345" marR="91345" marT="45672" marB="45672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Distributor</a:t>
                      </a:r>
                    </a:p>
                  </a:txBody>
                  <a:tcPr marL="91345" marR="91345" marT="45672" marB="4567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1085">
                <a:tc>
                  <a:txBody>
                    <a:bodyPr/>
                    <a:lstStyle/>
                    <a:p>
                      <a:r>
                        <a:rPr lang="en-US" sz="2400" dirty="0"/>
                        <a:t>Cones and Cakes</a:t>
                      </a:r>
                    </a:p>
                  </a:txBody>
                  <a:tcPr marL="91345" marR="91345" marT="45672" marB="45672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Catering for Parties and Events</a:t>
                      </a:r>
                    </a:p>
                  </a:txBody>
                  <a:tcPr marL="91345" marR="91345" marT="45672" marB="45672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Bulk Orders for Resellers</a:t>
                      </a:r>
                    </a:p>
                  </a:txBody>
                  <a:tcPr marL="91345" marR="91345" marT="45672" marB="4567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1085">
                <a:tc>
                  <a:txBody>
                    <a:bodyPr/>
                    <a:lstStyle/>
                    <a:p>
                      <a:r>
                        <a:rPr lang="en-US" sz="2400" dirty="0"/>
                        <a:t>Custom Mixes and Unique Flavors</a:t>
                      </a:r>
                    </a:p>
                  </a:txBody>
                  <a:tcPr marL="91345" marR="91345" marT="45672" marB="45672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Custom Flavors</a:t>
                      </a:r>
                    </a:p>
                  </a:txBody>
                  <a:tcPr marL="91345" marR="91345" marT="45672" marB="45672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Product</a:t>
                      </a:r>
                      <a:r>
                        <a:rPr lang="en-US" sz="2400" baseline="0" dirty="0"/>
                        <a:t> Plans for Restaurants</a:t>
                      </a:r>
                      <a:endParaRPr lang="en-US" sz="2400" dirty="0"/>
                    </a:p>
                  </a:txBody>
                  <a:tcPr marL="91345" marR="91345" marT="45672" marB="4567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00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Amazing Ice Cream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25E1B-B33B-4A58-8172-839F946F6C3C}" type="datetime1">
              <a:rPr lang="en-US" smtClean="0"/>
              <a:t>2/19/2024</a:t>
            </a:fld>
            <a:endParaRPr lang="en-US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155929727"/>
              </p:ext>
            </p:extLst>
          </p:nvPr>
        </p:nvGraphicFramePr>
        <p:xfrm>
          <a:off x="2029882" y="2873601"/>
          <a:ext cx="8229600" cy="4846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221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6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602B3D-E382-4EA2-A7AF-301CAEB4D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Ice Cream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6" name="3D Model 15" descr="Ice Cream Cone">
                <a:extLst>
                  <a:ext uri="{FF2B5EF4-FFF2-40B4-BE49-F238E27FC236}">
                    <a16:creationId xmlns:a16="http://schemas.microsoft.com/office/drawing/2014/main" id="{77AEB11B-12EE-4A86-8D3B-B5C0C0BC0D6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425194" y="3111120"/>
              <a:ext cx="1664813" cy="48041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64813" cy="4804176"/>
                    </a:xfrm>
                    <a:prstGeom prst="rect">
                      <a:avLst/>
                    </a:prstGeom>
                  </am3d:spPr>
                  <am3d:camera>
                    <am3d:pos x="0" y="0" z="5206865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82441" d="1000000"/>
                    <am3d:preTrans dx="-600472" dy="-18049562" dz="-29517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30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6" name="3D Model 15" descr="Ice Cream Cone">
                <a:extLst>
                  <a:ext uri="{FF2B5EF4-FFF2-40B4-BE49-F238E27FC236}">
                    <a16:creationId xmlns:a16="http://schemas.microsoft.com/office/drawing/2014/main" id="{77AEB11B-12EE-4A86-8D3B-B5C0C0BC0D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25194" y="3111120"/>
                <a:ext cx="1664813" cy="480417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049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1095</TotalTime>
  <Words>230</Words>
  <Application>Microsoft Office PowerPoint</Application>
  <PresentationFormat>Ledger Paper (11x17 in)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Garamond</vt:lpstr>
      <vt:lpstr>Organic</vt:lpstr>
      <vt:lpstr>Ice Cream Shop</vt:lpstr>
      <vt:lpstr>Make Your Own Flavor</vt:lpstr>
      <vt:lpstr>Low-Cost Quality</vt:lpstr>
      <vt:lpstr>Special Flavors</vt:lpstr>
      <vt:lpstr>Options for All Markets</vt:lpstr>
      <vt:lpstr>Amazing Ice Cream</vt:lpstr>
      <vt:lpstr>The Ice Cream</vt:lpstr>
    </vt:vector>
  </TitlesOfParts>
  <Company>IT Learning Consulting,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Debora A. Collins</dc:creator>
  <cp:lastModifiedBy>203H231</cp:lastModifiedBy>
  <cp:revision>36</cp:revision>
  <dcterms:created xsi:type="dcterms:W3CDTF">2014-09-17T19:32:05Z</dcterms:created>
  <dcterms:modified xsi:type="dcterms:W3CDTF">2024-02-19T07:49:43Z</dcterms:modified>
</cp:coreProperties>
</file>

<file path=docProps/thumbnail.jpeg>
</file>